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A2BE84-163D-414D-A46A-2D219899E4B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3F15D5-0B5C-43D8-8297-8682490E2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Государственная итоговая аттестация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по программам подготовки </a:t>
            </a:r>
          </a:p>
          <a:p>
            <a:pPr algn="ctr"/>
            <a:r>
              <a:rPr lang="ru-RU" dirty="0" smtClean="0"/>
              <a:t>научно-педагогических кадров </a:t>
            </a:r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аспирантуре</a:t>
            </a:r>
          </a:p>
          <a:p>
            <a:pPr algn="ctr"/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908721"/>
          <a:ext cx="8784974" cy="594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126"/>
                <a:gridCol w="4346545"/>
                <a:gridCol w="2736303"/>
              </a:tblGrid>
              <a:tr h="4301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этапа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</a:t>
                      </a:r>
                      <a:endParaRPr lang="ru-RU" dirty="0"/>
                    </a:p>
                  </a:txBody>
                  <a:tcPr anchor="ctr"/>
                </a:tc>
              </a:tr>
              <a:tr h="1060645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15.06 2024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проекта НКР и научного доклада (автореферата) на профильную кафедру.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Заявление на имя заведующего кафедрой о допуске к предзащите. Проект научно-квалификационной работы и научный доклад (автореферат)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2183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29.06 2024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Обсуждение проекта выполненной научно-квалификационной работы на заседании профильной кафедры (предзащита)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Проект заключения по выполненной НКР с рекомендацией к представлению научного доклада в ГЭК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2183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05.07 2024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 текста научного доклада (автореферата) в библиотечно-информационной системе БГПУ им. М.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Акмуллы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Текст научного доклада на сайте библиотеки.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385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17.06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29.06 2024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экзамен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Протокол заседания ГЭК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385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02.09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27.09 2024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научного доклада по результатам выполненной научно-квалификационной работы в ГЭК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Протокол заседания ГЭК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1346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27.09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30.09  2024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Заполнение дипломов об окончании аспирантуры. Оформление заключений по выполненной научно-квалификационной работе (диссертации) для представления в диссертационный совет с учетом рекомендаций ГЭК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Вручение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дипломов об окончании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аспирантуры.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Дипломы. Заключение по диссертации (3 экз.)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effectLst/>
              </a:rPr>
              <a:t>Алгоритм подготовки и проведения ГИА по направлениям подготовки кадров высшей квалификации в 2023 году</a:t>
            </a:r>
            <a:endParaRPr lang="ru-RU" sz="18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36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Диплом об окончании аспирантуры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91680" y="5949280"/>
            <a:ext cx="5904656" cy="617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Государственного образца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780928"/>
            <a:ext cx="4040188" cy="260512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www.t12.ru/images/stories/diplomy/aspirant/Diplom_aspir_back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3103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Приложение к диплому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5877272"/>
            <a:ext cx="626469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Государственного образца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068961"/>
            <a:ext cx="4040188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pzprint.ru/files/2017-04/1493291910_-1.jpg?4c360da7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908720"/>
            <a:ext cx="6929913" cy="4905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   Программа ГИА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Титульная страница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Требования к знаниям и умениям выпускников (</a:t>
            </a:r>
            <a:r>
              <a:rPr lang="ru-RU" dirty="0" err="1" smtClean="0"/>
              <a:t>компетентностная</a:t>
            </a:r>
            <a:r>
              <a:rPr lang="ru-RU" dirty="0" smtClean="0"/>
              <a:t> модель выпускника)</a:t>
            </a:r>
          </a:p>
          <a:p>
            <a:endParaRPr lang="ru-RU" dirty="0" smtClean="0"/>
          </a:p>
          <a:p>
            <a:r>
              <a:rPr lang="ru-RU" dirty="0" smtClean="0"/>
              <a:t>Программа государственного экзамена</a:t>
            </a:r>
          </a:p>
          <a:p>
            <a:endParaRPr lang="ru-RU" dirty="0" smtClean="0"/>
          </a:p>
          <a:p>
            <a:r>
              <a:rPr lang="ru-RU" dirty="0" smtClean="0"/>
              <a:t>Требования к представлению научного доклада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03" y="1196975"/>
            <a:ext cx="2975981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</a:rPr>
              <a:t>Образцы титульных листов 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Проект научно-квалификационной работы (диссертации)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Научный доклад</a:t>
            </a:r>
            <a:endParaRPr lang="ru-RU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923" y="1444625"/>
            <a:ext cx="269274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102" y="1444625"/>
            <a:ext cx="274962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Информация по государственной итоговой аттестации 2024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020272" y="5157192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Информация по государственной итоговой аттестации 2024</a:t>
            </a:r>
            <a:endParaRPr lang="ru-RU" sz="32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455421" cy="475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Порядок проведения государственной итоговой </a:t>
            </a:r>
            <a:r>
              <a:rPr lang="ru-RU" dirty="0" smtClean="0"/>
              <a:t>аттестации по образовательным программам высшего образования – программам подготовки научно-педагогических кадров в аспирантуре (адъюнктуре), программам ординатуры, программам </a:t>
            </a:r>
            <a:r>
              <a:rPr lang="ru-RU" dirty="0" err="1" smtClean="0"/>
              <a:t>ассистентуры-стажировки</a:t>
            </a:r>
            <a:r>
              <a:rPr lang="ru-RU" dirty="0" smtClean="0"/>
              <a:t>, утвержденным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№ 227 от 18.03.2016 г.</a:t>
            </a:r>
          </a:p>
          <a:p>
            <a:endParaRPr lang="ru-RU" dirty="0" smtClean="0"/>
          </a:p>
          <a:p>
            <a:r>
              <a:rPr lang="ru-RU" b="1" dirty="0" smtClean="0"/>
              <a:t>Положение о  государственной итоговой аттестации</a:t>
            </a:r>
            <a:r>
              <a:rPr lang="ru-RU" dirty="0" smtClean="0"/>
              <a:t> по образовательным программам подготовки научно-педагогических кадров в аспирантуре БГПУ им. М. </a:t>
            </a:r>
            <a:r>
              <a:rPr lang="ru-RU" dirty="0" err="1" smtClean="0"/>
              <a:t>Акмуллы</a:t>
            </a:r>
            <a:endParaRPr lang="ru-RU" dirty="0" smtClean="0"/>
          </a:p>
          <a:p>
            <a:endParaRPr lang="ru-RU" b="1" cap="all" dirty="0" smtClean="0"/>
          </a:p>
          <a:p>
            <a:r>
              <a:rPr lang="ru-RU" b="1" dirty="0" smtClean="0"/>
              <a:t>Программа государственной итоговой аттестации по профилю подготовки</a:t>
            </a:r>
          </a:p>
          <a:p>
            <a:endParaRPr lang="ru-RU" b="1" dirty="0" smtClean="0"/>
          </a:p>
          <a:p>
            <a:r>
              <a:rPr lang="ru-RU" b="1" dirty="0" smtClean="0"/>
              <a:t>Учебный план и график обучения</a:t>
            </a:r>
          </a:p>
          <a:p>
            <a:endParaRPr lang="ru-RU" b="1" dirty="0" smtClean="0"/>
          </a:p>
          <a:p>
            <a:r>
              <a:rPr lang="ru-RU" b="1" dirty="0" smtClean="0"/>
              <a:t>Приказ </a:t>
            </a:r>
            <a:r>
              <a:rPr lang="ru-RU" b="1" dirty="0" err="1" smtClean="0"/>
              <a:t>Минпросвещения</a:t>
            </a:r>
            <a:r>
              <a:rPr lang="ru-RU" b="1" dirty="0" smtClean="0"/>
              <a:t> РФ об утверждении председателей ГЭК по программам аспирантуры № </a:t>
            </a:r>
            <a:r>
              <a:rPr lang="ru-RU" b="1" dirty="0" smtClean="0"/>
              <a:t>1045 </a:t>
            </a:r>
            <a:r>
              <a:rPr lang="ru-RU" b="1" dirty="0" smtClean="0"/>
              <a:t>от </a:t>
            </a:r>
            <a:r>
              <a:rPr lang="ru-RU" b="1" dirty="0" smtClean="0"/>
              <a:t>27.12.2023 </a:t>
            </a:r>
            <a:r>
              <a:rPr lang="ru-RU" b="1" dirty="0" smtClean="0"/>
              <a:t>г. </a:t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Регламентирующие документы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1440160"/>
                <a:gridCol w="3888432"/>
                <a:gridCol w="1368152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Шифр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аспирантов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06.06.01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Биологические науки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Генетика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Генетики и химии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09.06.01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Математическое моделирование, численные методы и комплексы программ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Информационных технологий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37.06.01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Психологические науки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Психология труда, инженерная психология, эргономика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Общей и педагогической психологии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Педагогическая психология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Возрастной и социальной психологии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Образовательные программы 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440160"/>
                <a:gridCol w="3528392"/>
                <a:gridCol w="1872208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Шифр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аспирантов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678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44.06.01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и педагогические науки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педагогика, история педагогики и образования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Теория и методика профессионального образования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Профессионального и социального образования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Теория и методика обучения и воспитания (литература)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Русской литературы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45.06.01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Языкознание и литературоведение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Русской литературы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Башкирский язык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Башкирского языка и литературы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Теория языка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Русского языка, теоретической и прикладной лингвистики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Сравнительно-историческое, типологическое и сопоставительное языкознание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Германские языки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Межкультурной коммуникации и перевода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 народов зарубежных стран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Романо-германского языкознания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методики преподавания ин. языка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Образовательные программы 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69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1440160"/>
                <a:gridCol w="3888432"/>
                <a:gridCol w="1368152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Шифр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аспирантов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7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47.06.01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Философия, этика и религиоведение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Философия религии и религиоведение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Обществознания, права и социального управления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51.06.01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Культурология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Теория и история культуры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Культурологии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социально-экономических дисциплин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выпуск по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 и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направлениям подготовки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Образовательные программы 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ГИА по графику обучения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4652"/>
            <a:ext cx="8229600" cy="40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Первый этап: </a:t>
            </a:r>
            <a:r>
              <a:rPr lang="ru-RU" b="1" dirty="0" smtClean="0">
                <a:solidFill>
                  <a:srgbClr val="0070C0"/>
                </a:solidFill>
              </a:rPr>
              <a:t>17.06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29.06.2024 </a:t>
            </a:r>
            <a:r>
              <a:rPr lang="ru-RU" b="1" dirty="0" smtClean="0">
                <a:solidFill>
                  <a:srgbClr val="0070C0"/>
                </a:solidFill>
              </a:rPr>
              <a:t>г. </a:t>
            </a:r>
            <a:r>
              <a:rPr lang="ru-RU" dirty="0" smtClean="0"/>
              <a:t>– государственный экзамен, предзащита проекта диссертации на заседании профильной кафедры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Второй этап: </a:t>
            </a:r>
            <a:r>
              <a:rPr lang="ru-RU" b="1" dirty="0" smtClean="0">
                <a:solidFill>
                  <a:srgbClr val="0070C0"/>
                </a:solidFill>
              </a:rPr>
              <a:t>02.09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28.09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smtClean="0">
                <a:solidFill>
                  <a:srgbClr val="0070C0"/>
                </a:solidFill>
              </a:rPr>
              <a:t>2024 </a:t>
            </a:r>
            <a:r>
              <a:rPr lang="ru-RU" b="1" dirty="0" smtClean="0">
                <a:solidFill>
                  <a:srgbClr val="0070C0"/>
                </a:solidFill>
              </a:rPr>
              <a:t>г. </a:t>
            </a:r>
            <a:r>
              <a:rPr lang="ru-RU" dirty="0" smtClean="0"/>
              <a:t>– представление научного доклада по результатам подготовленной научно-квалификационной работы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Расписание государственной итоговой аттестации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</a:rPr>
              <a:t>График ГИА в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>2024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>году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Приказ об утверждении темы научного доклада и рецензентов (</a:t>
            </a:r>
            <a:r>
              <a:rPr lang="ru-RU" dirty="0" smtClean="0">
                <a:solidFill>
                  <a:srgbClr val="0070C0"/>
                </a:solidFill>
              </a:rPr>
              <a:t>январь-начало </a:t>
            </a:r>
            <a:r>
              <a:rPr lang="ru-RU" dirty="0" smtClean="0">
                <a:solidFill>
                  <a:srgbClr val="0070C0"/>
                </a:solidFill>
              </a:rPr>
              <a:t>февраля 2024 г.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Приказ о допуске к процедуре государственной итоговой аттестации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от 8 июня 2024 г.</a:t>
            </a:r>
            <a:r>
              <a:rPr lang="ru-RU" dirty="0" smtClean="0"/>
              <a:t>):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отсутствие академических задолженностей;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долгов по оплате обучения.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Приказ о составе государственных экзаменационных комиссий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май 2024 г.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</a:rPr>
              <a:t>Приказы по проведению государственной итоговой аттестации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3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432392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этапа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</a:t>
                      </a:r>
                      <a:endParaRPr lang="ru-RU" dirty="0"/>
                    </a:p>
                  </a:txBody>
                  <a:tcPr anchor="ctr"/>
                </a:tc>
              </a:tr>
              <a:tr h="864000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15.01 по 30.01 2024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Предварительное обсуждение результатов научной работы аспирантов выпускного курса по теме НКР.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Выписка об утверждении темы научного доклада и рецензентов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864000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27.04 2024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результатов исследования на научно-методическом совете по направлению подготовки кадров высшей квалификации (выступление)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Экспертный лист с оценкой результатов исследования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864000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03.06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08.06 2024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Летняя сессия для аспирантов выпускных курсов. Кандидатские экзамены по научным специальностям (очное и заочное отделение) и аттестация по НИД за второй семестр.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Протокол сдачи кандидатских экзаменов и выписка из решения заседания кафедры об аттестации  за второй семестр (зачет в ведомости по НИД). Индивидуальный план подготовки аспиранта сдается в отдел аспирантуры.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03.06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14.06 2024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Проверка проектов научно-квалификационных работ на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Антиплагиат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(проект НКР сдается в отдел аспирантуры на электронном носителе или присылается по электронной почте)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Справка из отдела аспирантуры по результатам проверки на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Антиплагиат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(для допуска к предзащите на профильной кафедре) не менее 75% оригинальности текста с учетом цитирования.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effectLst/>
              </a:rPr>
              <a:t>Алгоритм подготовки и проведения государственной итоговой аттестации по направлениям подготовки кадров высшей квалификации 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2024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году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830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Государственная итоговая аттестация</vt:lpstr>
      <vt:lpstr>Регламентирующие документы</vt:lpstr>
      <vt:lpstr>Образовательные программы </vt:lpstr>
      <vt:lpstr>Образовательные программы </vt:lpstr>
      <vt:lpstr>Образовательные программы </vt:lpstr>
      <vt:lpstr>ГИА по графику обучения</vt:lpstr>
      <vt:lpstr>График ГИА в 2024 году</vt:lpstr>
      <vt:lpstr>Приказы по проведению государственной итоговой аттестации</vt:lpstr>
      <vt:lpstr>Алгоритм подготовки и проведения государственной итоговой аттестации по направлениям подготовки кадров высшей квалификации  в 2024 году</vt:lpstr>
      <vt:lpstr>Алгоритм подготовки и проведения ГИА по направлениям подготовки кадров высшей квалификации в 2023 году</vt:lpstr>
      <vt:lpstr>Диплом об окончании аспирантуры</vt:lpstr>
      <vt:lpstr>Приложение к диплому</vt:lpstr>
      <vt:lpstr>   Программа ГИА</vt:lpstr>
      <vt:lpstr>Образцы титульных листов </vt:lpstr>
      <vt:lpstr>Информация по государственной итоговой аттестации 2024</vt:lpstr>
      <vt:lpstr>Информация по государственной итоговой аттестации 2024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</dc:title>
  <dc:creator>User</dc:creator>
  <cp:lastModifiedBy>User</cp:lastModifiedBy>
  <cp:revision>16</cp:revision>
  <dcterms:created xsi:type="dcterms:W3CDTF">2023-01-26T05:23:10Z</dcterms:created>
  <dcterms:modified xsi:type="dcterms:W3CDTF">2024-01-16T07:36:43Z</dcterms:modified>
</cp:coreProperties>
</file>